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5" r:id="rId2"/>
    <p:sldId id="281" r:id="rId3"/>
    <p:sldId id="258" r:id="rId4"/>
    <p:sldId id="282" r:id="rId5"/>
    <p:sldId id="276" r:id="rId6"/>
    <p:sldId id="277" r:id="rId7"/>
    <p:sldId id="278" r:id="rId8"/>
    <p:sldId id="279" r:id="rId9"/>
    <p:sldId id="280" r:id="rId10"/>
    <p:sldId id="287" r:id="rId11"/>
    <p:sldId id="288" r:id="rId12"/>
    <p:sldId id="289" r:id="rId13"/>
    <p:sldId id="290" r:id="rId14"/>
    <p:sldId id="269" r:id="rId15"/>
    <p:sldId id="270" r:id="rId16"/>
    <p:sldId id="271" r:id="rId17"/>
    <p:sldId id="272" r:id="rId18"/>
    <p:sldId id="274" r:id="rId19"/>
    <p:sldId id="275" r:id="rId20"/>
    <p:sldId id="284" r:id="rId21"/>
    <p:sldId id="285" r:id="rId22"/>
    <p:sldId id="286" r:id="rId23"/>
    <p:sldId id="273" r:id="rId24"/>
    <p:sldId id="263" r:id="rId25"/>
    <p:sldId id="291" r:id="rId26"/>
    <p:sldId id="268" r:id="rId27"/>
    <p:sldId id="266" r:id="rId28"/>
    <p:sldId id="267" r:id="rId29"/>
    <p:sldId id="264" r:id="rId30"/>
  </p:sldIdLst>
  <p:sldSz cx="9144000" cy="6858000" type="screen4x3"/>
  <p:notesSz cx="6797675" cy="9926638"/>
  <p:embeddedFontLst>
    <p:embeddedFont>
      <p:font typeface="나눔고딕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howGuides="1">
      <p:cViewPr varScale="1">
        <p:scale>
          <a:sx n="125" d="100"/>
          <a:sy n="125" d="100"/>
        </p:scale>
        <p:origin x="125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C2419-E397-43C8-A73E-764F7B6694E3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DDB79-9D7F-427D-AE69-1383C1C68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9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2E8F8-5B28-4C51-A3F5-617EC56B9B04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BA33C-61C7-4AA9-9148-2C2B8965C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9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BA33C-61C7-4AA9-9148-2C2B8965CC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1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56AD-0142-4614-A80F-03ABE807438D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1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6B433-5DE2-4C4E-9E6D-1BDF697456B4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5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129D-82A0-4CC6-8B07-CB22272F4CA9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0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FDD20-DC5F-42E7-B1DF-D1ED8E492F9A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1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5C7-E913-43BC-BF88-DBDB0F5A52A4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2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09FB-AC78-484A-81E6-A3D1DBB844BE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5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4C3C-7886-48C5-89D1-FE0816178763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782E-CE75-4BE1-BB95-DB9DE66E1165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0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E65-5E44-4C64-8192-32A67675689F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8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D359-DE16-4C13-9CA4-421503FCC35E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64A4-CF10-4BC5-9ED4-B4FB55C9896B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3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7AD46-5346-4C5F-964B-A3E02C3E5F03}" type="datetime1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1C7A-C117-4260-9DE6-707351572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2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673885" y="2140124"/>
            <a:ext cx="4850937" cy="4136098"/>
            <a:chOff x="3852774" y="1356923"/>
            <a:chExt cx="3434072" cy="3214370"/>
          </a:xfrm>
        </p:grpSpPr>
        <p:sp>
          <p:nvSpPr>
            <p:cNvPr id="6" name="TextBox 5"/>
            <p:cNvSpPr txBox="1"/>
            <p:nvPr/>
          </p:nvSpPr>
          <p:spPr>
            <a:xfrm>
              <a:off x="3852774" y="1356923"/>
              <a:ext cx="2687426" cy="2033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4800" b="1" spc="-450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4800" b="1" spc="-450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KNU </a:t>
              </a:r>
              <a:r>
                <a:rPr lang="ko-KR" altLang="en-US" sz="4800" b="1" spc="-450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endParaRPr lang="en-US" altLang="ko-KR" sz="4800" b="1" spc="-450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4000" b="1" spc="-450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spc="-450" dirty="0" smtClean="0">
                  <a:solidFill>
                    <a:schemeClr val="tx1">
                      <a:alpha val="99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강남대  학과별  공지사항 </a:t>
              </a:r>
              <a:r>
                <a:rPr lang="en-US" altLang="ko-KR" sz="2800" spc="-450" dirty="0" smtClean="0">
                  <a:solidFill>
                    <a:schemeClr val="tx1">
                      <a:alpha val="99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</a:t>
              </a:r>
              <a:endParaRPr lang="ko-KR" altLang="en-US" sz="6600" spc="-450" dirty="0">
                <a:solidFill>
                  <a:schemeClr val="tx1"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0148" y="3925483"/>
              <a:ext cx="1376698" cy="64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201301277 </a:t>
              </a:r>
              <a:r>
                <a:rPr lang="ko-KR" altLang="en-US" sz="1600" dirty="0"/>
                <a:t>윤철기</a:t>
              </a:r>
              <a:endParaRPr lang="en-US" altLang="ko-KR" sz="1600" dirty="0"/>
            </a:p>
            <a:p>
              <a:pPr algn="ctr"/>
              <a:r>
                <a:rPr lang="en-US" altLang="ko-KR" sz="1600" dirty="0" smtClean="0"/>
                <a:t>201401274 </a:t>
              </a:r>
              <a:r>
                <a:rPr lang="ko-KR" altLang="en-US" sz="1600" dirty="0"/>
                <a:t>변지홍</a:t>
              </a:r>
              <a:endParaRPr lang="en-US" altLang="ko-KR" sz="1600" dirty="0"/>
            </a:p>
            <a:p>
              <a:pPr algn="ctr"/>
              <a:r>
                <a:rPr lang="en-US" altLang="ko-KR" sz="1600" dirty="0" smtClean="0"/>
                <a:t>201301252 </a:t>
              </a:r>
              <a:r>
                <a:rPr lang="ko-KR" altLang="en-US" sz="1600" dirty="0"/>
                <a:t>김창환</a:t>
              </a:r>
              <a:endParaRPr lang="en-US" altLang="ko-KR" sz="1600" dirty="0"/>
            </a:p>
          </p:txBody>
        </p:sp>
      </p:grpSp>
      <p:pic>
        <p:nvPicPr>
          <p:cNvPr id="1026" name="Picture 2" descr="C:\Users\Kchaos7\Desktop\app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6611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8226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64054"/>
            <a:ext cx="1941935" cy="345232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733515" y="2434080"/>
            <a:ext cx="792088" cy="121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5467" y="21478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02" y="1864054"/>
            <a:ext cx="1945821" cy="3459237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860032" y="3376222"/>
            <a:ext cx="122413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466" y="1870962"/>
            <a:ext cx="1941935" cy="34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8226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424" y="1543531"/>
            <a:ext cx="2121152" cy="3770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05416" y="55296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등록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8226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64053"/>
            <a:ext cx="1941935" cy="345232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039580" y="2708920"/>
            <a:ext cx="1662217" cy="92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47522" y="2801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870962"/>
            <a:ext cx="1941935" cy="34523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1870961"/>
            <a:ext cx="1941936" cy="34523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78591" y="28949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5554588" y="2894987"/>
            <a:ext cx="655786" cy="18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7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8226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9745" y="554292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수정 완료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9" y="1556792"/>
            <a:ext cx="2121152" cy="377093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055019" y="2387788"/>
            <a:ext cx="1477534" cy="19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70620" y="20648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95" y="1556792"/>
            <a:ext cx="2121153" cy="377093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063018" y="3535243"/>
            <a:ext cx="1477534" cy="19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293" y="1556792"/>
            <a:ext cx="2121152" cy="37709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53416" y="554292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삭제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9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24744"/>
            <a:ext cx="6705600" cy="5219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8613" y="398249"/>
            <a:ext cx="151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8613" y="398249"/>
            <a:ext cx="151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13" y="1124744"/>
            <a:ext cx="5895975" cy="52197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08104" y="830997"/>
            <a:ext cx="1944216" cy="797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24744"/>
            <a:ext cx="6705600" cy="5219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8613" y="398249"/>
            <a:ext cx="151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75" y="1124744"/>
            <a:ext cx="6723225" cy="5286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24744"/>
            <a:ext cx="6705600" cy="5219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8613" y="398249"/>
            <a:ext cx="151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382" y="1124744"/>
            <a:ext cx="6867525" cy="5219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5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전송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61" y="2060848"/>
            <a:ext cx="4591050" cy="3276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39" y="1556792"/>
            <a:ext cx="5314950" cy="52292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전송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61" y="2060848"/>
            <a:ext cx="4591050" cy="3276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39" y="1556792"/>
            <a:ext cx="5314950" cy="5229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9" y="1566490"/>
            <a:ext cx="7000875" cy="5248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1424" y="2767281"/>
            <a:ext cx="2563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45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8000" spc="-450" dirty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9328" y="1628800"/>
            <a:ext cx="5978239" cy="4693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Chapter1.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배 경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Chapter2</a:t>
            </a:r>
            <a:r>
              <a:rPr lang="en-US" altLang="ko-KR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능  및  개 발 방 법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Chapter3. </a:t>
            </a:r>
            <a:r>
              <a:rPr lang="ko-KR" altLang="en-US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Chapter4.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연 영 상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Chapter5.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환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Chapter6.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일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300" spc="-180" dirty="0" smtClean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Chapter7.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 대 효 과 </a:t>
            </a:r>
            <a:r>
              <a:rPr lang="ko-KR" altLang="en-US" sz="2300" spc="-180" dirty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2300" spc="-180" dirty="0" smtClean="0">
                <a:solidFill>
                  <a:prstClr val="black">
                    <a:alpha val="99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선 사 항</a:t>
            </a:r>
            <a:endParaRPr lang="ko-KR" altLang="en-US" sz="2300" spc="-180" dirty="0">
              <a:solidFill>
                <a:prstClr val="black">
                  <a:alpha val="99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DB-JDBC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26" y="1556792"/>
            <a:ext cx="6192688" cy="40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DB-JDBC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13" y="1556792"/>
            <a:ext cx="4505515" cy="5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1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DB-JDBC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56792"/>
            <a:ext cx="7740815" cy="314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672886"/>
            <a:ext cx="7718617" cy="20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46605" y="725795"/>
            <a:ext cx="4937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spc="-4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공유  </a:t>
            </a:r>
            <a:r>
              <a:rPr lang="ko-KR" altLang="en-US" sz="4800" spc="-4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프레퍼런스</a:t>
            </a:r>
            <a:endParaRPr lang="ko-KR" altLang="en-US" sz="4800" spc="-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61" y="2060848"/>
            <a:ext cx="5246536" cy="3744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0012" y="3284066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onStop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onDestroy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시에 학과정보를 기기 내부에 </a:t>
            </a:r>
            <a:endParaRPr lang="en-US" altLang="ko-KR" dirty="0" smtClean="0"/>
          </a:p>
          <a:p>
            <a:r>
              <a:rPr lang="ko-KR" altLang="en-US" dirty="0" smtClean="0"/>
              <a:t>저장한다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09753" y="0"/>
            <a:ext cx="60388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5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Chapter3. </a:t>
            </a:r>
            <a:r>
              <a:rPr lang="ko-KR" altLang="en-US" sz="4800" spc="-450" dirty="0" smtClean="0">
                <a:solidFill>
                  <a:schemeClr val="accent5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ko-KR" altLang="en-US" sz="4800" spc="-450" dirty="0">
              <a:solidFill>
                <a:schemeClr val="accent5">
                  <a:lumMod val="40000"/>
                  <a:lumOff val="6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94990" y="1163910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회원 가입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246729" y="3089802"/>
            <a:ext cx="791456" cy="9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7030A0"/>
                </a:solidFill>
              </a:rPr>
              <a:t>내부 </a:t>
            </a:r>
            <a:r>
              <a:rPr lang="en-US" altLang="ko-KR" sz="1200" dirty="0" smtClean="0">
                <a:solidFill>
                  <a:srgbClr val="7030A0"/>
                </a:solidFill>
              </a:rPr>
              <a:t>DB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094990" y="1769134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회원 정보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10068" y="3041999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학과 등록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094990" y="2347792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로그인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>
            <a:off x="4686132" y="2012653"/>
            <a:ext cx="0" cy="329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4671054" y="1415938"/>
            <a:ext cx="0" cy="329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6095095" y="3035265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학과 정보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110068" y="3861048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학과 선택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920283" y="3861048"/>
            <a:ext cx="1501752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공지사항 제목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095095" y="4555021"/>
            <a:ext cx="1152128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글쓰기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181870" y="4555021"/>
            <a:ext cx="1037996" cy="630027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공지사항 선택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181870" y="5613307"/>
            <a:ext cx="1037996" cy="623012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공지사항 내용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507146" y="4933020"/>
            <a:ext cx="791456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삭 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511544" y="4555021"/>
            <a:ext cx="791456" cy="25202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수 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45" name="직선 화살표 연결선 144"/>
          <p:cNvCxnSpPr>
            <a:endCxn id="122" idx="0"/>
          </p:cNvCxnSpPr>
          <p:nvPr/>
        </p:nvCxnSpPr>
        <p:spPr>
          <a:xfrm>
            <a:off x="4686132" y="2599820"/>
            <a:ext cx="0" cy="442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7495451" y="3939277"/>
            <a:ext cx="468741" cy="9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DB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165234" y="1520800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165234" y="2124126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301322" y="5877028"/>
            <a:ext cx="468741" cy="9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DB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cxnSp>
        <p:nvCxnSpPr>
          <p:cNvPr id="151" name="직선 화살표 연결선 150"/>
          <p:cNvCxnSpPr>
            <a:stCxn id="122" idx="3"/>
            <a:endCxn id="131" idx="1"/>
          </p:cNvCxnSpPr>
          <p:nvPr/>
        </p:nvCxnSpPr>
        <p:spPr>
          <a:xfrm flipV="1">
            <a:off x="5262196" y="3161279"/>
            <a:ext cx="832899" cy="6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5262196" y="3294027"/>
            <a:ext cx="832900" cy="567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4671054" y="3294027"/>
            <a:ext cx="0" cy="567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33" idx="1"/>
            <a:endCxn id="132" idx="3"/>
          </p:cNvCxnSpPr>
          <p:nvPr/>
        </p:nvCxnSpPr>
        <p:spPr>
          <a:xfrm flipH="1">
            <a:off x="5262196" y="3987062"/>
            <a:ext cx="658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5363882" y="4046907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7" name="직선 화살표 연결선 166"/>
          <p:cNvCxnSpPr/>
          <p:nvPr/>
        </p:nvCxnSpPr>
        <p:spPr>
          <a:xfrm>
            <a:off x="5262196" y="4100201"/>
            <a:ext cx="832899" cy="454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>
            <a:off x="4671054" y="4113076"/>
            <a:ext cx="0" cy="441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/>
          <p:nvPr/>
        </p:nvCxnSpPr>
        <p:spPr>
          <a:xfrm>
            <a:off x="4671054" y="5003278"/>
            <a:ext cx="15078" cy="589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/>
          <p:nvPr/>
        </p:nvCxnSpPr>
        <p:spPr>
          <a:xfrm flipH="1">
            <a:off x="5247119" y="4807049"/>
            <a:ext cx="847976" cy="785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5732780" y="5185048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700868" y="5358492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3" name="직선 화살표 연결선 182"/>
          <p:cNvCxnSpPr/>
          <p:nvPr/>
        </p:nvCxnSpPr>
        <p:spPr>
          <a:xfrm flipH="1" flipV="1">
            <a:off x="3309753" y="4681035"/>
            <a:ext cx="859498" cy="195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35" idx="1"/>
            <a:endCxn id="138" idx="3"/>
          </p:cNvCxnSpPr>
          <p:nvPr/>
        </p:nvCxnSpPr>
        <p:spPr>
          <a:xfrm flipH="1">
            <a:off x="3298602" y="4870035"/>
            <a:ext cx="883268" cy="188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endCxn id="137" idx="1"/>
          </p:cNvCxnSpPr>
          <p:nvPr/>
        </p:nvCxnSpPr>
        <p:spPr>
          <a:xfrm>
            <a:off x="2507146" y="4681035"/>
            <a:ext cx="1674724" cy="1243778"/>
          </a:xfrm>
          <a:prstGeom prst="bentConnector3">
            <a:avLst>
              <a:gd name="adj1" fmla="val -3389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stCxn id="138" idx="1"/>
          </p:cNvCxnSpPr>
          <p:nvPr/>
        </p:nvCxnSpPr>
        <p:spPr>
          <a:xfrm flipH="1" flipV="1">
            <a:off x="1929161" y="5051502"/>
            <a:ext cx="577985" cy="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2654362" y="6023143"/>
            <a:ext cx="505820" cy="10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7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11758" y="-9197"/>
            <a:ext cx="4926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5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Chapter4. </a:t>
            </a:r>
            <a:r>
              <a:rPr lang="ko-KR" altLang="en-US" sz="4800" spc="-450" dirty="0" smtClean="0">
                <a:solidFill>
                  <a:schemeClr val="accent5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ko-KR" altLang="en-US" sz="4800" spc="-450" dirty="0">
              <a:solidFill>
                <a:schemeClr val="accent5">
                  <a:lumMod val="40000"/>
                  <a:lumOff val="6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7588"/>
            <a:ext cx="9144000" cy="48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97426" y="0"/>
            <a:ext cx="5046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Chapter5. </a:t>
            </a:r>
            <a:r>
              <a:rPr lang="ko-KR" altLang="en-US" sz="4800" spc="-450" dirty="0" smtClean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환 경</a:t>
            </a:r>
            <a:endParaRPr lang="ko-KR" altLang="en-US" sz="4800" spc="-450" dirty="0">
              <a:solidFill>
                <a:schemeClr val="tx2">
                  <a:lumMod val="40000"/>
                  <a:lumOff val="6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721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29353"/>
            <a:ext cx="1112609" cy="204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601" y="4293096"/>
            <a:ext cx="2423605" cy="125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91369"/>
            <a:ext cx="2623136" cy="166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05633" y="0"/>
            <a:ext cx="5046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Chapter6.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일 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19954"/>
              </p:ext>
            </p:extLst>
          </p:nvPr>
        </p:nvGraphicFramePr>
        <p:xfrm>
          <a:off x="587876" y="2204864"/>
          <a:ext cx="7920880" cy="30214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35197"/>
                <a:gridCol w="360925"/>
                <a:gridCol w="360040"/>
                <a:gridCol w="360040"/>
                <a:gridCol w="360040"/>
                <a:gridCol w="360040"/>
                <a:gridCol w="360040"/>
                <a:gridCol w="360040"/>
                <a:gridCol w="360040"/>
                <a:gridCol w="384198"/>
                <a:gridCol w="360040"/>
                <a:gridCol w="360040"/>
                <a:gridCol w="360040"/>
                <a:gridCol w="360040"/>
                <a:gridCol w="360040"/>
                <a:gridCol w="360040"/>
                <a:gridCol w="360040"/>
              </a:tblGrid>
              <a:tr h="288032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                                                                              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endParaRPr lang="en-US" altLang="ko-KR" sz="105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endParaRPr lang="en-US" altLang="ko-KR" sz="105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</a:tr>
              <a:tr h="3432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기획서 작성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디자인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알고리즘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스마트폰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제작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테스트 및 디버깅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 마무리 및 홍보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3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97570" y="-2"/>
            <a:ext cx="7536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6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Chapter7. </a:t>
            </a:r>
            <a:r>
              <a:rPr lang="ko-KR" altLang="en-US" sz="4800" spc="-450" dirty="0" smtClean="0">
                <a:solidFill>
                  <a:schemeClr val="accent6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 및 개선방안</a:t>
            </a:r>
            <a:endParaRPr lang="ko-KR" altLang="en-US" sz="4800" spc="-450" dirty="0">
              <a:solidFill>
                <a:schemeClr val="accent6">
                  <a:lumMod val="40000"/>
                  <a:lumOff val="6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31813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7984" y="1772816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〮 학과별 홈페이지 및 공지사항</a:t>
            </a: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ko-KR" altLang="en-US" dirty="0" smtClean="0"/>
              <a:t>접근 과정의 단순화로 학과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내부의 정보력 강화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/>
              <a:t>〮 다양한 공모전</a:t>
            </a:r>
            <a:r>
              <a:rPr lang="en-US" altLang="ko-KR" dirty="0"/>
              <a:t>, </a:t>
            </a:r>
            <a:r>
              <a:rPr lang="ko-KR" altLang="en-US" dirty="0" smtClean="0"/>
              <a:t>취업</a:t>
            </a:r>
            <a:r>
              <a:rPr lang="en-US" altLang="ko-KR" dirty="0" smtClean="0"/>
              <a:t>, </a:t>
            </a:r>
            <a:r>
              <a:rPr lang="ko-KR" altLang="en-US" dirty="0"/>
              <a:t>학사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장학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행사 등 </a:t>
            </a:r>
            <a:r>
              <a:rPr lang="ko-KR" altLang="en-US" dirty="0"/>
              <a:t>유용한 </a:t>
            </a:r>
            <a:r>
              <a:rPr lang="ko-KR" altLang="en-US" dirty="0" smtClean="0"/>
              <a:t>정보 수시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〮 공지사항 외에도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학과별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자유게시판 추가를 통해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학과 인원간 소통 증진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8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416" y="2492896"/>
            <a:ext cx="4677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450" dirty="0" smtClean="0">
                <a:solidFill>
                  <a:schemeClr val="accent1">
                    <a:lumMod val="60000"/>
                    <a:lumOff val="4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endParaRPr lang="ko-KR" altLang="en-US" sz="8000" spc="-450" dirty="0">
              <a:solidFill>
                <a:schemeClr val="accent1">
                  <a:lumMod val="60000"/>
                  <a:lumOff val="4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74976" y="0"/>
            <a:ext cx="50738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Chapter1. </a:t>
            </a:r>
            <a:r>
              <a:rPr lang="ko-KR" altLang="en-US" sz="4800" spc="-450" dirty="0" smtClean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발 배 경</a:t>
            </a:r>
            <a:endParaRPr lang="ko-KR" altLang="en-US" sz="4800" spc="-450" dirty="0">
              <a:solidFill>
                <a:schemeClr val="tx2">
                  <a:lumMod val="40000"/>
                  <a:lumOff val="60000"/>
                  <a:alpha val="99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1262" y="3933056"/>
            <a:ext cx="6712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√ 강남대학교 공식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통한 각 학과 홈페이지 및 공지사항 </a:t>
            </a:r>
            <a:endParaRPr lang="en-US" altLang="ko-KR" dirty="0" smtClean="0"/>
          </a:p>
          <a:p>
            <a:r>
              <a:rPr lang="ko-KR" altLang="en-US" dirty="0" smtClean="0"/>
              <a:t>   접근 과정의 번거로움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/>
              <a:t>√ </a:t>
            </a:r>
            <a:r>
              <a:rPr lang="ko-KR" altLang="en-US" dirty="0" smtClean="0"/>
              <a:t>강남대학교 </a:t>
            </a:r>
            <a:r>
              <a:rPr lang="ko-KR" altLang="en-US" dirty="0"/>
              <a:t>해당 학과별 </a:t>
            </a:r>
            <a:r>
              <a:rPr lang="ko-KR" altLang="en-US" dirty="0" smtClean="0"/>
              <a:t>공지사항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수정이 간편한</a:t>
            </a:r>
            <a:endParaRPr lang="en-US" altLang="ko-KR" dirty="0" smtClean="0"/>
          </a:p>
          <a:p>
            <a:r>
              <a:rPr lang="ko-KR" altLang="en-US" dirty="0" smtClean="0"/>
              <a:t>  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개발하여 교수</a:t>
            </a:r>
            <a:r>
              <a:rPr lang="en-US" altLang="ko-KR" dirty="0"/>
              <a:t>·</a:t>
            </a:r>
            <a:r>
              <a:rPr lang="ko-KR" altLang="en-US" dirty="0"/>
              <a:t>임직원</a:t>
            </a:r>
            <a:r>
              <a:rPr lang="en-US" altLang="ko-KR" dirty="0"/>
              <a:t>·</a:t>
            </a:r>
            <a:r>
              <a:rPr lang="ko-KR" altLang="en-US" dirty="0"/>
              <a:t>학생에게 편의 제공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pic>
        <p:nvPicPr>
          <p:cNvPr id="14" name="Picture 2" descr="D:\다운로드\noun_129738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t="2284" r="5760" b="22460"/>
          <a:stretch/>
        </p:blipFill>
        <p:spPr bwMode="auto">
          <a:xfrm>
            <a:off x="3706270" y="1888644"/>
            <a:ext cx="1742076" cy="14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chaos7\Desktop\KNU_Mark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36" y="1916832"/>
            <a:ext cx="1421241" cy="14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다운로드\noun_47686_cc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7" r="12349" b="13755"/>
          <a:stretch/>
        </p:blipFill>
        <p:spPr bwMode="auto">
          <a:xfrm>
            <a:off x="6038036" y="1783751"/>
            <a:ext cx="1308700" cy="16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1859834"/>
            <a:ext cx="5148572" cy="122413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800" dirty="0" err="1" smtClean="0">
                <a:latin typeface="+mn-ea"/>
              </a:rPr>
              <a:t>Json</a:t>
            </a:r>
            <a:endParaRPr lang="en-US" altLang="ko-KR" sz="2800" dirty="0" smtClean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+mn-ea"/>
              </a:rPr>
              <a:t> 네트워크 전송</a:t>
            </a:r>
            <a:endParaRPr lang="en-US" altLang="ko-KR" sz="2800" dirty="0" smtClean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+mn-ea"/>
              </a:rPr>
              <a:t> DB – JDBC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+mn-ea"/>
              </a:rPr>
              <a:t>공유 </a:t>
            </a:r>
            <a:r>
              <a:rPr lang="ko-KR" altLang="en-US" sz="2800" dirty="0" err="1" smtClean="0">
                <a:latin typeface="+mn-ea"/>
              </a:rPr>
              <a:t>프레퍼런스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255194" y="2888940"/>
            <a:ext cx="1008112" cy="108012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75548" y="2852936"/>
            <a:ext cx="3144924" cy="201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회원 가입 기능 구현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로그인 기능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학과 등록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1"/>
            <a:r>
              <a:rPr lang="en-US" altLang="ko-KR" sz="1600" dirty="0">
                <a:latin typeface="+mj-ea"/>
                <a:ea typeface="+mj-ea"/>
              </a:rPr>
              <a:t>	</a:t>
            </a:r>
            <a:r>
              <a:rPr lang="en-US" altLang="ko-KR" sz="1600" dirty="0" smtClean="0">
                <a:latin typeface="+mj-ea"/>
                <a:ea typeface="+mj-ea"/>
              </a:rPr>
              <a:t>&amp;</a:t>
            </a:r>
            <a:endParaRPr lang="en-US" altLang="ko-KR" sz="1600" dirty="0">
              <a:latin typeface="+mj-ea"/>
              <a:ea typeface="+mj-ea"/>
            </a:endParaRPr>
          </a:p>
          <a:p>
            <a:pPr lvl="1"/>
            <a:r>
              <a:rPr lang="ko-KR" altLang="en-US" sz="1600" dirty="0" smtClean="0">
                <a:latin typeface="+mj-ea"/>
                <a:ea typeface="+mj-ea"/>
              </a:rPr>
              <a:t>삭제 </a:t>
            </a:r>
            <a:r>
              <a:rPr lang="ko-KR" altLang="en-US" sz="1600" dirty="0">
                <a:latin typeface="+mj-ea"/>
                <a:ea typeface="+mj-ea"/>
              </a:rPr>
              <a:t>기능 구현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공지사항 </a:t>
            </a:r>
            <a:r>
              <a:rPr lang="ko-KR" altLang="en-US" sz="1600" dirty="0">
                <a:latin typeface="+mj-ea"/>
                <a:ea typeface="+mj-ea"/>
              </a:rPr>
              <a:t>글쓰기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	</a:t>
            </a:r>
            <a:r>
              <a:rPr lang="en-US" altLang="ko-KR" sz="1600" dirty="0" smtClean="0">
                <a:latin typeface="+mj-ea"/>
                <a:ea typeface="+mj-ea"/>
              </a:rPr>
              <a:t>&amp; 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      </a:t>
            </a:r>
            <a:r>
              <a:rPr lang="ko-KR" altLang="en-US" sz="1600" dirty="0" smtClean="0">
                <a:latin typeface="+mj-ea"/>
                <a:ea typeface="+mj-ea"/>
              </a:rPr>
              <a:t>읽기 기능 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공지사항 수정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&amp;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    </a:t>
            </a:r>
            <a:r>
              <a:rPr lang="ko-KR" altLang="en-US" sz="1600" dirty="0" smtClean="0">
                <a:latin typeface="+mj-ea"/>
                <a:ea typeface="+mj-ea"/>
              </a:rPr>
              <a:t>삭제 기능 구현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pPr algn="l"/>
            <a:endParaRPr lang="en-US" altLang="ko-KR" sz="1600" spc="-150" dirty="0" smtClean="0">
              <a:ln w="20320">
                <a:solidFill>
                  <a:srgbClr val="493400"/>
                </a:solidFill>
              </a:ln>
              <a:solidFill>
                <a:srgbClr val="E97094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1714" y="311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1714" y="1244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23" y="1907831"/>
            <a:ext cx="1944000" cy="34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6998" y="55987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기능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95" y="1917023"/>
            <a:ext cx="1944000" cy="34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63688" y="55987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 기능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3995936" y="3248979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57658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54" y="1916832"/>
            <a:ext cx="1944216" cy="345638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454946" y="4581128"/>
            <a:ext cx="288032" cy="288032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995936" y="3248979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916832"/>
            <a:ext cx="1944216" cy="345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3310" y="5598774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단과대</a:t>
            </a:r>
            <a:r>
              <a:rPr lang="ko-KR" altLang="en-US" dirty="0" smtClean="0"/>
              <a:t> 및 학과 선택 기능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63688" y="55987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학과등록 기능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1714" y="311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556792"/>
            <a:ext cx="1941935" cy="3452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6263" y="53012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학과 등록 완료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61714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55" y="1916831"/>
            <a:ext cx="1941935" cy="3452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00214" y="23866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LongClick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916832"/>
            <a:ext cx="1941935" cy="3452328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 flipH="1">
            <a:off x="3379654" y="2499331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024576" y="3310419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06202" y="55987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학과 삭제 기능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8226" y="0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chemeClr val="accent4">
                    <a:lumMod val="40000"/>
                    <a:lumOff val="60000"/>
                    <a:alpha val="9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chemeClr val="accent4">
                  <a:lumMod val="40000"/>
                  <a:lumOff val="60000"/>
                  <a:alpha val="98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8226" y="-1"/>
            <a:ext cx="80137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Chapter2. </a:t>
            </a:r>
            <a:r>
              <a:rPr lang="ko-KR" altLang="en-US" sz="4800" spc="-450" dirty="0" smtClean="0">
                <a:solidFill>
                  <a:srgbClr val="FCD5B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요 기 능 및 개발방법</a:t>
            </a:r>
            <a:endParaRPr lang="ko-KR" altLang="en-US" sz="4800" spc="-450" dirty="0">
              <a:solidFill>
                <a:srgbClr val="FCD5B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263" y="53012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학과 삭제 완료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556792"/>
            <a:ext cx="1941935" cy="345232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C7A-C117-4260-9DE6-707351572B4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611</Words>
  <Application>Microsoft Office PowerPoint</Application>
  <PresentationFormat>화면 슬라이드 쇼(4:3)</PresentationFormat>
  <Paragraphs>203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SY-marketing</dc:creator>
  <cp:lastModifiedBy>윤철기</cp:lastModifiedBy>
  <cp:revision>43</cp:revision>
  <cp:lastPrinted>2017-05-17T08:03:53Z</cp:lastPrinted>
  <dcterms:created xsi:type="dcterms:W3CDTF">2016-04-15T08:50:06Z</dcterms:created>
  <dcterms:modified xsi:type="dcterms:W3CDTF">2017-05-17T16:06:28Z</dcterms:modified>
</cp:coreProperties>
</file>